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embedTrueTypeFonts="1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76" r:id="rId5"/>
    <p:sldId id="274" r:id="rId6"/>
    <p:sldId id="265" r:id="rId7"/>
  </p:sldIdLst>
  <p:sldSz cx="13717588" cy="24385588"/>
  <p:notesSz cx="6805613" cy="9944100"/>
  <p:embeddedFontLst>
    <p:embeddedFont>
      <p:font typeface="Firme-Bold" panose="00000800000000000000" charset="0"/>
      <p:bold r:id="rId10"/>
    </p:embeddedFont>
    <p:embeddedFont>
      <p:font typeface="Firme-Medium" panose="00000600000000000000" charset="0"/>
      <p:regular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pt-PT"/>
    </a:defPPr>
    <a:lvl1pPr marL="0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8639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5917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43195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09111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862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Marques de Abreu" initials="DMdA" lastIdx="2" clrIdx="0">
    <p:extLst>
      <p:ext uri="{19B8F6BF-5375-455C-9EA6-DF929625EA0E}">
        <p15:presenceInfo xmlns:p15="http://schemas.microsoft.com/office/powerpoint/2012/main" userId="S-1-5-21-780141861-855605116-312552118-732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65FA"/>
    <a:srgbClr val="002B81"/>
    <a:srgbClr val="00833E"/>
    <a:srgbClr val="409B3B"/>
    <a:srgbClr val="414042"/>
    <a:srgbClr val="009A44"/>
    <a:srgbClr val="50B7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6F2491-D436-4747-B952-9EE285D3AA28}" v="4" dt="2025-09-08T10:05:49.6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25" autoAdjust="0"/>
    <p:restoredTop sz="94660"/>
  </p:normalViewPr>
  <p:slideViewPr>
    <p:cSldViewPr showGuides="1">
      <p:cViewPr varScale="1">
        <p:scale>
          <a:sx n="31" d="100"/>
          <a:sy n="31" d="100"/>
        </p:scale>
        <p:origin x="4086" y="126"/>
      </p:cViewPr>
      <p:guideLst>
        <p:guide orient="horz"/>
        <p:guide pos="862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70"/>
    </p:cViewPr>
  </p:sorterViewPr>
  <p:notesViewPr>
    <p:cSldViewPr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  António" userId="f8cfd398-9d56-4724-ba4c-a4cbc8c61f6e" providerId="ADAL" clId="{CBBB833B-839D-4563-8A7B-8CCF78ECE043}"/>
    <pc:docChg chg="modSld">
      <pc:chgData name="Isabel  António" userId="f8cfd398-9d56-4724-ba4c-a4cbc8c61f6e" providerId="ADAL" clId="{CBBB833B-839D-4563-8A7B-8CCF78ECE043}" dt="2025-03-28T11:43:48.189" v="2" actId="108"/>
      <pc:docMkLst>
        <pc:docMk/>
      </pc:docMkLst>
      <pc:sldChg chg="modSp mod">
        <pc:chgData name="Isabel  António" userId="f8cfd398-9d56-4724-ba4c-a4cbc8c61f6e" providerId="ADAL" clId="{CBBB833B-839D-4563-8A7B-8CCF78ECE043}" dt="2025-03-28T11:43:48.189" v="2" actId="108"/>
        <pc:sldMkLst>
          <pc:docMk/>
          <pc:sldMk cId="4143840416" sldId="268"/>
        </pc:sldMkLst>
      </pc:sldChg>
    </pc:docChg>
  </pc:docChgLst>
  <pc:docChgLst>
    <pc:chgData name="Isabel  António" userId="S::isabel.antonio@ama.pt::f8cfd398-9d56-4724-ba4c-a4cbc8c61f6e" providerId="AD" clId="Web-{7C7D3119-1C40-F09B-FF9C-A37597B7C5F7}"/>
    <pc:docChg chg="modSld">
      <pc:chgData name="Isabel  António" userId="S::isabel.antonio@ama.pt::f8cfd398-9d56-4724-ba4c-a4cbc8c61f6e" providerId="AD" clId="Web-{7C7D3119-1C40-F09B-FF9C-A37597B7C5F7}" dt="2024-07-15T16:22:44.820" v="80" actId="20577"/>
      <pc:docMkLst>
        <pc:docMk/>
      </pc:docMkLst>
      <pc:sldChg chg="addSp delSp modSp">
        <pc:chgData name="Isabel  António" userId="S::isabel.antonio@ama.pt::f8cfd398-9d56-4724-ba4c-a4cbc8c61f6e" providerId="AD" clId="Web-{7C7D3119-1C40-F09B-FF9C-A37597B7C5F7}" dt="2024-07-15T16:22:44.820" v="80" actId="20577"/>
        <pc:sldMkLst>
          <pc:docMk/>
          <pc:sldMk cId="1721582158" sldId="265"/>
        </pc:sldMkLst>
      </pc:sldChg>
      <pc:sldChg chg="addSp modSp">
        <pc:chgData name="Isabel  António" userId="S::isabel.antonio@ama.pt::f8cfd398-9d56-4724-ba4c-a4cbc8c61f6e" providerId="AD" clId="Web-{7C7D3119-1C40-F09B-FF9C-A37597B7C5F7}" dt="2024-07-15T16:19:40.918" v="43" actId="1076"/>
        <pc:sldMkLst>
          <pc:docMk/>
          <pc:sldMk cId="4143840416" sldId="268"/>
        </pc:sldMkLst>
      </pc:sldChg>
      <pc:sldChg chg="addSp delSp modSp">
        <pc:chgData name="Isabel  António" userId="S::isabel.antonio@ama.pt::f8cfd398-9d56-4724-ba4c-a4cbc8c61f6e" providerId="AD" clId="Web-{7C7D3119-1C40-F09B-FF9C-A37597B7C5F7}" dt="2024-07-15T16:20:57.425" v="56" actId="1076"/>
        <pc:sldMkLst>
          <pc:docMk/>
          <pc:sldMk cId="2297831929" sldId="269"/>
        </pc:sldMkLst>
      </pc:sldChg>
      <pc:sldChg chg="addSp modSp">
        <pc:chgData name="Isabel  António" userId="S::isabel.antonio@ama.pt::f8cfd398-9d56-4724-ba4c-a4cbc8c61f6e" providerId="AD" clId="Web-{7C7D3119-1C40-F09B-FF9C-A37597B7C5F7}" dt="2024-07-15T16:16:29.129" v="27" actId="1076"/>
        <pc:sldMkLst>
          <pc:docMk/>
          <pc:sldMk cId="3299876506" sldId="274"/>
        </pc:sldMkLst>
      </pc:sldChg>
    </pc:docChg>
  </pc:docChgLst>
  <pc:docChgLst>
    <pc:chgData name="Isabel  António" userId="f8cfd398-9d56-4724-ba4c-a4cbc8c61f6e" providerId="ADAL" clId="{B597A1EA-A1CD-4ADC-8648-710FE45170BD}"/>
    <pc:docChg chg="custSel modSld modMainMaster">
      <pc:chgData name="Isabel  António" userId="f8cfd398-9d56-4724-ba4c-a4cbc8c61f6e" providerId="ADAL" clId="{B597A1EA-A1CD-4ADC-8648-710FE45170BD}" dt="2025-09-08T10:06:15.015" v="15" actId="404"/>
      <pc:docMkLst>
        <pc:docMk/>
      </pc:docMkLst>
      <pc:sldChg chg="modSp mod">
        <pc:chgData name="Isabel  António" userId="f8cfd398-9d56-4724-ba4c-a4cbc8c61f6e" providerId="ADAL" clId="{B597A1EA-A1CD-4ADC-8648-710FE45170BD}" dt="2025-09-08T10:06:15.015" v="15" actId="404"/>
        <pc:sldMkLst>
          <pc:docMk/>
          <pc:sldMk cId="3299876506" sldId="274"/>
        </pc:sldMkLst>
        <pc:spChg chg="mod">
          <ac:chgData name="Isabel  António" userId="f8cfd398-9d56-4724-ba4c-a4cbc8c61f6e" providerId="ADAL" clId="{B597A1EA-A1CD-4ADC-8648-710FE45170BD}" dt="2025-09-08T10:06:15.015" v="15" actId="404"/>
          <ac:spMkLst>
            <pc:docMk/>
            <pc:sldMk cId="3299876506" sldId="274"/>
            <ac:spMk id="4" creationId="{72F955E7-6F8F-0777-1B16-D782F5CC35FA}"/>
          </ac:spMkLst>
        </pc:spChg>
      </pc:sldChg>
      <pc:sldMasterChg chg="modSldLayout">
        <pc:chgData name="Isabel  António" userId="f8cfd398-9d56-4724-ba4c-a4cbc8c61f6e" providerId="ADAL" clId="{B597A1EA-A1CD-4ADC-8648-710FE45170BD}" dt="2025-09-08T09:51:39.417" v="6"/>
        <pc:sldMasterMkLst>
          <pc:docMk/>
          <pc:sldMasterMk cId="2733741633" sldId="2147483648"/>
        </pc:sldMasterMkLst>
        <pc:sldLayoutChg chg="delSp modSp mod">
          <pc:chgData name="Isabel  António" userId="f8cfd398-9d56-4724-ba4c-a4cbc8c61f6e" providerId="ADAL" clId="{B597A1EA-A1CD-4ADC-8648-710FE45170BD}" dt="2025-09-08T09:51:27.399" v="2"/>
          <pc:sldLayoutMkLst>
            <pc:docMk/>
            <pc:sldMasterMk cId="2733741633" sldId="2147483648"/>
            <pc:sldLayoutMk cId="1568325822" sldId="2147483649"/>
          </pc:sldLayoutMkLst>
          <pc:grpChg chg="del">
            <ac:chgData name="Isabel  António" userId="f8cfd398-9d56-4724-ba4c-a4cbc8c61f6e" providerId="ADAL" clId="{B597A1EA-A1CD-4ADC-8648-710FE45170BD}" dt="2025-09-08T09:51:23.305" v="0" actId="478"/>
            <ac:grpSpMkLst>
              <pc:docMk/>
              <pc:sldMasterMk cId="2733741633" sldId="2147483648"/>
              <pc:sldLayoutMk cId="1568325822" sldId="2147483649"/>
              <ac:grpSpMk id="4" creationId="{98C046E1-EF3E-4C75-AA33-665D0FE1DC70}"/>
            </ac:grpSpMkLst>
          </pc:grpChg>
          <pc:picChg chg="del topLvl">
            <ac:chgData name="Isabel  António" userId="f8cfd398-9d56-4724-ba4c-a4cbc8c61f6e" providerId="ADAL" clId="{B597A1EA-A1CD-4ADC-8648-710FE45170BD}" dt="2025-09-08T09:51:23.305" v="0" actId="478"/>
            <ac:picMkLst>
              <pc:docMk/>
              <pc:sldMasterMk cId="2733741633" sldId="2147483648"/>
              <pc:sldLayoutMk cId="1568325822" sldId="2147483649"/>
              <ac:picMk id="5" creationId="{35C3E67F-15A2-010A-0DB8-61719AA98DA4}"/>
            </ac:picMkLst>
          </pc:picChg>
          <pc:picChg chg="mod topLvl">
            <ac:chgData name="Isabel  António" userId="f8cfd398-9d56-4724-ba4c-a4cbc8c61f6e" providerId="ADAL" clId="{B597A1EA-A1CD-4ADC-8648-710FE45170BD}" dt="2025-09-08T09:51:27.399" v="2"/>
            <ac:picMkLst>
              <pc:docMk/>
              <pc:sldMasterMk cId="2733741633" sldId="2147483648"/>
              <pc:sldLayoutMk cId="1568325822" sldId="2147483649"/>
              <ac:picMk id="6" creationId="{C37749DF-3A39-2E15-EF42-A4B0DD04F891}"/>
            </ac:picMkLst>
          </pc:picChg>
        </pc:sldLayoutChg>
        <pc:sldLayoutChg chg="addSp delSp modSp mod">
          <pc:chgData name="Isabel  António" userId="f8cfd398-9d56-4724-ba4c-a4cbc8c61f6e" providerId="ADAL" clId="{B597A1EA-A1CD-4ADC-8648-710FE45170BD}" dt="2025-09-08T09:51:32.151" v="4"/>
          <pc:sldLayoutMkLst>
            <pc:docMk/>
            <pc:sldMasterMk cId="2733741633" sldId="2147483648"/>
            <pc:sldLayoutMk cId="3103339876" sldId="2147483650"/>
          </pc:sldLayoutMkLst>
          <pc:grpChg chg="del">
            <ac:chgData name="Isabel  António" userId="f8cfd398-9d56-4724-ba4c-a4cbc8c61f6e" providerId="ADAL" clId="{B597A1EA-A1CD-4ADC-8648-710FE45170BD}" dt="2025-09-08T09:51:31.772" v="3" actId="478"/>
            <ac:grpSpMkLst>
              <pc:docMk/>
              <pc:sldMasterMk cId="2733741633" sldId="2147483648"/>
              <pc:sldLayoutMk cId="3103339876" sldId="2147483650"/>
              <ac:grpSpMk id="14" creationId="{40E4BDCD-A5C5-393A-3733-AA868D1D6520}"/>
            </ac:grpSpMkLst>
          </pc:grpChg>
          <pc:picChg chg="add mod">
            <ac:chgData name="Isabel  António" userId="f8cfd398-9d56-4724-ba4c-a4cbc8c61f6e" providerId="ADAL" clId="{B597A1EA-A1CD-4ADC-8648-710FE45170BD}" dt="2025-09-08T09:51:32.151" v="4"/>
            <ac:picMkLst>
              <pc:docMk/>
              <pc:sldMasterMk cId="2733741633" sldId="2147483648"/>
              <pc:sldLayoutMk cId="3103339876" sldId="2147483650"/>
              <ac:picMk id="2" creationId="{DFBE8BDF-AE20-AC62-CAA9-A9C7B22BFEC1}"/>
            </ac:picMkLst>
          </pc:picChg>
        </pc:sldLayoutChg>
        <pc:sldLayoutChg chg="addSp delSp modSp mod">
          <pc:chgData name="Isabel  António" userId="f8cfd398-9d56-4724-ba4c-a4cbc8c61f6e" providerId="ADAL" clId="{B597A1EA-A1CD-4ADC-8648-710FE45170BD}" dt="2025-09-08T09:51:39.417" v="6"/>
          <pc:sldLayoutMkLst>
            <pc:docMk/>
            <pc:sldMasterMk cId="2733741633" sldId="2147483648"/>
            <pc:sldLayoutMk cId="456315801" sldId="2147483651"/>
          </pc:sldLayoutMkLst>
          <pc:picChg chg="del">
            <ac:chgData name="Isabel  António" userId="f8cfd398-9d56-4724-ba4c-a4cbc8c61f6e" providerId="ADAL" clId="{B597A1EA-A1CD-4ADC-8648-710FE45170BD}" dt="2025-09-08T09:51:36.656" v="5" actId="478"/>
            <ac:picMkLst>
              <pc:docMk/>
              <pc:sldMasterMk cId="2733741633" sldId="2147483648"/>
              <pc:sldLayoutMk cId="456315801" sldId="2147483651"/>
              <ac:picMk id="2" creationId="{702C2DA9-5AF0-DAA5-1742-8B66AB6538E2}"/>
            </ac:picMkLst>
          </pc:picChg>
          <pc:picChg chg="add mod">
            <ac:chgData name="Isabel  António" userId="f8cfd398-9d56-4724-ba4c-a4cbc8c61f6e" providerId="ADAL" clId="{B597A1EA-A1CD-4ADC-8648-710FE45170BD}" dt="2025-09-08T09:51:39.417" v="6"/>
            <ac:picMkLst>
              <pc:docMk/>
              <pc:sldMasterMk cId="2733741633" sldId="2147483648"/>
              <pc:sldLayoutMk cId="456315801" sldId="2147483651"/>
              <ac:picMk id="3" creationId="{B2ECCD18-2ABC-E77F-0E08-CE663BDF6CEA}"/>
            </ac:picMkLst>
          </pc:picChg>
        </pc:sldLayoutChg>
      </pc:sldMasterChg>
    </pc:docChg>
  </pc:docChgLst>
  <pc:docChgLst>
    <pc:chgData name="Isabel  António" userId="f8cfd398-9d56-4724-ba4c-a4cbc8c61f6e" providerId="ADAL" clId="{AE772A32-CA36-4B7C-90BA-91EC0808E2D6}"/>
    <pc:docChg chg="undo custSel modSld">
      <pc:chgData name="Isabel  António" userId="f8cfd398-9d56-4724-ba4c-a4cbc8c61f6e" providerId="ADAL" clId="{AE772A32-CA36-4B7C-90BA-91EC0808E2D6}" dt="2025-03-18T17:00:15.250" v="284" actId="1036"/>
      <pc:docMkLst>
        <pc:docMk/>
      </pc:docMkLst>
      <pc:sldChg chg="addSp delSp modSp mod">
        <pc:chgData name="Isabel  António" userId="f8cfd398-9d56-4724-ba4c-a4cbc8c61f6e" providerId="ADAL" clId="{AE772A32-CA36-4B7C-90BA-91EC0808E2D6}" dt="2025-03-18T16:59:13.096" v="262" actId="1036"/>
        <pc:sldMkLst>
          <pc:docMk/>
          <pc:sldMk cId="1721582158" sldId="265"/>
        </pc:sldMkLst>
      </pc:sldChg>
      <pc:sldChg chg="addSp delSp modSp mod">
        <pc:chgData name="Isabel  António" userId="f8cfd398-9d56-4724-ba4c-a4cbc8c61f6e" providerId="ADAL" clId="{AE772A32-CA36-4B7C-90BA-91EC0808E2D6}" dt="2025-03-18T17:00:15.250" v="284" actId="1036"/>
        <pc:sldMkLst>
          <pc:docMk/>
          <pc:sldMk cId="4143840416" sldId="268"/>
        </pc:sldMkLst>
      </pc:sldChg>
    </pc:docChg>
  </pc:docChgLst>
  <pc:docChgLst>
    <pc:chgData name="Isabel  António" userId="f8cfd398-9d56-4724-ba4c-a4cbc8c61f6e" providerId="ADAL" clId="{882521D7-6BFF-4534-BC9D-3059388143AA}"/>
    <pc:docChg chg="undo custSel delSld modSld">
      <pc:chgData name="Isabel  António" userId="f8cfd398-9d56-4724-ba4c-a4cbc8c61f6e" providerId="ADAL" clId="{882521D7-6BFF-4534-BC9D-3059388143AA}" dt="2025-03-18T16:55:36.268" v="962" actId="1035"/>
      <pc:docMkLst>
        <pc:docMk/>
      </pc:docMkLst>
      <pc:sldChg chg="addSp delSp modSp mod">
        <pc:chgData name="Isabel  António" userId="f8cfd398-9d56-4724-ba4c-a4cbc8c61f6e" providerId="ADAL" clId="{882521D7-6BFF-4534-BC9D-3059388143AA}" dt="2025-03-17T17:32:06.433" v="502" actId="1035"/>
        <pc:sldMkLst>
          <pc:docMk/>
          <pc:sldMk cId="1721582158" sldId="265"/>
        </pc:sldMkLst>
      </pc:sldChg>
      <pc:sldChg chg="addSp delSp modSp mod">
        <pc:chgData name="Isabel  António" userId="f8cfd398-9d56-4724-ba4c-a4cbc8c61f6e" providerId="ADAL" clId="{882521D7-6BFF-4534-BC9D-3059388143AA}" dt="2025-03-18T16:55:36.268" v="962" actId="1035"/>
        <pc:sldMkLst>
          <pc:docMk/>
          <pc:sldMk cId="4143840416" sldId="268"/>
        </pc:sldMkLst>
      </pc:sldChg>
      <pc:sldChg chg="delSp del mod">
        <pc:chgData name="Isabel  António" userId="f8cfd398-9d56-4724-ba4c-a4cbc8c61f6e" providerId="ADAL" clId="{882521D7-6BFF-4534-BC9D-3059388143AA}" dt="2025-03-17T17:32:37.264" v="504" actId="47"/>
        <pc:sldMkLst>
          <pc:docMk/>
          <pc:sldMk cId="2297831929" sldId="269"/>
        </pc:sldMkLst>
      </pc:sldChg>
      <pc:sldChg chg="del">
        <pc:chgData name="Isabel  António" userId="f8cfd398-9d56-4724-ba4c-a4cbc8c61f6e" providerId="ADAL" clId="{882521D7-6BFF-4534-BC9D-3059388143AA}" dt="2025-03-17T17:41:33.601" v="948" actId="47"/>
        <pc:sldMkLst>
          <pc:docMk/>
          <pc:sldMk cId="2999326705" sldId="273"/>
        </pc:sldMkLst>
      </pc:sldChg>
      <pc:sldChg chg="addSp modSp mod">
        <pc:chgData name="Isabel  António" userId="f8cfd398-9d56-4724-ba4c-a4cbc8c61f6e" providerId="ADAL" clId="{882521D7-6BFF-4534-BC9D-3059388143AA}" dt="2025-03-17T17:42:29.818" v="951" actId="1036"/>
        <pc:sldMkLst>
          <pc:docMk/>
          <pc:sldMk cId="3299876506" sldId="27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787B4-61CB-4B39-99B0-6730EBA42EB0}" type="datetimeFigureOut">
              <a:rPr lang="pt-PT" smtClean="0"/>
              <a:t>14/10/2025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01104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114D4-A381-4825-82D8-792B15690639}" type="datetimeFigureOut">
              <a:rPr lang="pt-PT" smtClean="0"/>
              <a:t>14/10/2025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354263" y="746125"/>
            <a:ext cx="209708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CE8B2E-A550-4CE3-A390-6BA9DCD89E2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1474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E8B2E-A550-4CE3-A390-6BA9DCD89E26}" type="slidenum">
              <a:rPr lang="pt-PT" smtClean="0"/>
              <a:t>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52922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C37749DF-3A39-2E15-EF42-A4B0DD04F89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21742" y="22967356"/>
            <a:ext cx="4674103" cy="67471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4156A916-864E-EEFD-CF4B-C67EA6AB52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4348" y="2039666"/>
            <a:ext cx="12228891" cy="3589250"/>
          </a:xfrm>
          <a:prstGeom prst="rect">
            <a:avLst/>
          </a:prstGeom>
        </p:spPr>
      </p:pic>
      <p:pic>
        <p:nvPicPr>
          <p:cNvPr id="9" name="Imagem 8" descr="Uma imagem com captura de ecrã, círculo, Saturação de cores, Gráficos&#10;&#10;Descrição gerada automaticamente">
            <a:extLst>
              <a:ext uri="{FF2B5EF4-FFF2-40B4-BE49-F238E27FC236}">
                <a16:creationId xmlns:a16="http://schemas.microsoft.com/office/drawing/2014/main" id="{3D84D83D-0BE0-A5A3-8153-A1EC673D4D0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250048" y="11496047"/>
            <a:ext cx="4161474" cy="962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325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>
        <p:push/>
      </p:transition>
    </mc:Choice>
    <mc:Fallback xmlns="">
      <p:transition spd="slow" advTm="0">
        <p:push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 userDrawn="1"/>
        </p:nvSpPr>
        <p:spPr>
          <a:xfrm>
            <a:off x="-21207" y="-26655"/>
            <a:ext cx="13756829" cy="3070222"/>
          </a:xfrm>
          <a:prstGeom prst="rect">
            <a:avLst/>
          </a:prstGeom>
          <a:solidFill>
            <a:srgbClr val="1A6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3" name="Rectângulo 22"/>
          <p:cNvSpPr/>
          <p:nvPr userDrawn="1"/>
        </p:nvSpPr>
        <p:spPr>
          <a:xfrm>
            <a:off x="536737" y="1031554"/>
            <a:ext cx="1013848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6000" b="1" dirty="0">
                <a:solidFill>
                  <a:schemeClr val="bg1"/>
                </a:solidFill>
                <a:latin typeface="Firme-Medium" panose="00000600000000000000" pitchFamily="2" charset="0"/>
              </a:rPr>
              <a:t>   CATÁLOGO DE SERVIÇOS</a:t>
            </a:r>
          </a:p>
        </p:txBody>
      </p:sp>
      <p:pic>
        <p:nvPicPr>
          <p:cNvPr id="3" name="Imagem 2" descr="Uma imagem com Gráficos, círculo, clipart&#10;&#10;Descrição gerada automaticamente">
            <a:extLst>
              <a:ext uri="{FF2B5EF4-FFF2-40B4-BE49-F238E27FC236}">
                <a16:creationId xmlns:a16="http://schemas.microsoft.com/office/drawing/2014/main" id="{40CA8447-AF8E-5554-D0AE-B0E6544AC8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1535" y="471767"/>
            <a:ext cx="2071955" cy="2071955"/>
          </a:xfrm>
          <a:prstGeom prst="rect">
            <a:avLst/>
          </a:prstGeom>
        </p:spPr>
      </p:pic>
      <p:pic>
        <p:nvPicPr>
          <p:cNvPr id="4" name="Imagem 3" descr="Uma imagem com captura de ecrã, círculo, Saturação de cores, Gráficos&#10;&#10;Descrição gerada automaticamente">
            <a:extLst>
              <a:ext uri="{FF2B5EF4-FFF2-40B4-BE49-F238E27FC236}">
                <a16:creationId xmlns:a16="http://schemas.microsoft.com/office/drawing/2014/main" id="{60D785D8-53A5-F3BD-6553-0748F1D2F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625413" y="19537610"/>
            <a:ext cx="1930125" cy="4464496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DFBE8BDF-AE20-AC62-CAA9-A9C7B22BFEC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21742" y="22967356"/>
            <a:ext cx="4674103" cy="674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33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>
        <p:push/>
      </p:transition>
    </mc:Choice>
    <mc:Fallback xmlns="">
      <p:transition spd="slow" advTm="0">
        <p:push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 userDrawn="1"/>
        </p:nvSpPr>
        <p:spPr>
          <a:xfrm>
            <a:off x="-21207" y="-26655"/>
            <a:ext cx="13756829" cy="3070222"/>
          </a:xfrm>
          <a:prstGeom prst="rect">
            <a:avLst/>
          </a:prstGeom>
          <a:solidFill>
            <a:srgbClr val="1A6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3" name="Rectângulo 22"/>
          <p:cNvSpPr/>
          <p:nvPr userDrawn="1"/>
        </p:nvSpPr>
        <p:spPr>
          <a:xfrm>
            <a:off x="536737" y="1031554"/>
            <a:ext cx="1013848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6000" b="1" dirty="0">
                <a:solidFill>
                  <a:schemeClr val="bg1"/>
                </a:solidFill>
                <a:latin typeface="Firme-Medium" panose="00000600000000000000" pitchFamily="2" charset="0"/>
              </a:rPr>
              <a:t>   CATÁLOGO DE SERVIÇOS</a:t>
            </a:r>
          </a:p>
        </p:txBody>
      </p:sp>
      <p:pic>
        <p:nvPicPr>
          <p:cNvPr id="4" name="Imagem 3" descr="Uma imagem com Gráficos, círculo, clipart&#10;&#10;Descrição gerada automaticamente">
            <a:extLst>
              <a:ext uri="{FF2B5EF4-FFF2-40B4-BE49-F238E27FC236}">
                <a16:creationId xmlns:a16="http://schemas.microsoft.com/office/drawing/2014/main" id="{424CC5E2-C149-8CD6-50FD-9CD841DAF8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1535" y="471767"/>
            <a:ext cx="2071955" cy="2071955"/>
          </a:xfrm>
          <a:prstGeom prst="rect">
            <a:avLst/>
          </a:prstGeom>
        </p:spPr>
      </p:pic>
      <p:pic>
        <p:nvPicPr>
          <p:cNvPr id="5" name="Imagem 4" descr="Uma imagem com captura de ecrã, círculo, Saturação de cores, Gráficos&#10;&#10;Descrição gerada automaticamente">
            <a:extLst>
              <a:ext uri="{FF2B5EF4-FFF2-40B4-BE49-F238E27FC236}">
                <a16:creationId xmlns:a16="http://schemas.microsoft.com/office/drawing/2014/main" id="{B28D9478-5CA9-CFCB-330D-C885366C95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625413" y="19537610"/>
            <a:ext cx="1930125" cy="4464496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B2ECCD18-2ABC-E77F-0E08-CE663BDF6CE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21742" y="22967356"/>
            <a:ext cx="4674103" cy="674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315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>
        <p:push/>
      </p:transition>
    </mc:Choice>
    <mc:Fallback xmlns="">
      <p:transition spd="slow" advTm="0">
        <p:push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374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 xmlns:p14="http://schemas.microsoft.com/office/powerpoint/2010/main">
    <mc:Choice Requires="p14">
      <p:transition spd="slow" p14:dur="2000" advTm="0">
        <p:push/>
      </p:transition>
    </mc:Choice>
    <mc:Fallback xmlns="">
      <p:transition spd="slow" advTm="0">
        <p:push/>
      </p:transition>
    </mc:Fallback>
  </mc:AlternateContent>
  <p:txStyles>
    <p:titleStyle>
      <a:lvl1pPr algn="ctr" defTabSz="2177278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479" indent="-816479" algn="l" defTabSz="2177278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9038" indent="-680399" algn="l" defTabSz="2177278" rtl="0" eaLnBrk="1" latinLnBrk="0" hangingPunct="1">
        <a:spcBef>
          <a:spcPct val="20000"/>
        </a:spcBef>
        <a:buFont typeface="Arial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597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10236" indent="-544319" algn="l" defTabSz="2177278" rtl="0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8875" indent="-544319" algn="l" defTabSz="2177278" rtl="0" eaLnBrk="1" latinLnBrk="0" hangingPunct="1">
        <a:spcBef>
          <a:spcPct val="20000"/>
        </a:spcBef>
        <a:buFont typeface="Arial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7514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6153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4792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3431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639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278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917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4556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3195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1834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20472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9111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7"/>
          <p:cNvSpPr txBox="1"/>
          <p:nvPr/>
        </p:nvSpPr>
        <p:spPr>
          <a:xfrm>
            <a:off x="2682330" y="11661443"/>
            <a:ext cx="5780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8000" dirty="0">
                <a:solidFill>
                  <a:srgbClr val="1A65FA"/>
                </a:solidFill>
                <a:latin typeface="Firme-Bold" panose="00000800000000000000" pitchFamily="2" charset="0"/>
              </a:rPr>
              <a:t>gov.pt</a:t>
            </a:r>
          </a:p>
        </p:txBody>
      </p:sp>
      <p:cxnSp>
        <p:nvCxnSpPr>
          <p:cNvPr id="11" name="Conexão reta 10"/>
          <p:cNvCxnSpPr>
            <a:cxnSpLocks/>
          </p:cNvCxnSpPr>
          <p:nvPr/>
        </p:nvCxnSpPr>
        <p:spPr>
          <a:xfrm>
            <a:off x="2682330" y="11387058"/>
            <a:ext cx="3668001" cy="0"/>
          </a:xfrm>
          <a:prstGeom prst="line">
            <a:avLst/>
          </a:prstGeom>
          <a:ln>
            <a:solidFill>
              <a:srgbClr val="002B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 descr="Uma imagem com captura de ecrã, círculo, Saturação de cores, Gráficos&#10;&#10;Descrição gerada automaticamente">
            <a:extLst>
              <a:ext uri="{FF2B5EF4-FFF2-40B4-BE49-F238E27FC236}">
                <a16:creationId xmlns:a16="http://schemas.microsoft.com/office/drawing/2014/main" id="{2C1DC16B-E54D-78BB-80EA-BAF680568C2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78040" y="11496047"/>
            <a:ext cx="4161474" cy="9625739"/>
          </a:xfrm>
          <a:prstGeom prst="rect">
            <a:avLst/>
          </a:prstGeom>
        </p:spPr>
      </p:pic>
      <p:sp>
        <p:nvSpPr>
          <p:cNvPr id="4" name="Rectângulo 22">
            <a:extLst>
              <a:ext uri="{FF2B5EF4-FFF2-40B4-BE49-F238E27FC236}">
                <a16:creationId xmlns:a16="http://schemas.microsoft.com/office/drawing/2014/main" id="{C5B866D0-FA9D-0D75-3B7B-71A578507399}"/>
              </a:ext>
            </a:extLst>
          </p:cNvPr>
          <p:cNvSpPr/>
          <p:nvPr/>
        </p:nvSpPr>
        <p:spPr>
          <a:xfrm>
            <a:off x="2358294" y="7777654"/>
            <a:ext cx="9001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9600" dirty="0">
                <a:solidFill>
                  <a:srgbClr val="002B81"/>
                </a:solidFill>
                <a:latin typeface="Firme-Bold" panose="00000800000000000000" pitchFamily="2" charset="0"/>
              </a:rPr>
              <a:t> CATÁLOGO</a:t>
            </a:r>
          </a:p>
          <a:p>
            <a:r>
              <a:rPr lang="pt-PT" sz="9600" dirty="0">
                <a:solidFill>
                  <a:srgbClr val="002B81"/>
                </a:solidFill>
                <a:latin typeface="Firme-Bold" panose="00000800000000000000" pitchFamily="2" charset="0"/>
              </a:rPr>
              <a:t> DE SERVIÇOS</a:t>
            </a:r>
          </a:p>
        </p:txBody>
      </p:sp>
    </p:spTree>
    <p:extLst>
      <p:ext uri="{BB962C8B-B14F-4D97-AF65-F5344CB8AC3E}">
        <p14:creationId xmlns:p14="http://schemas.microsoft.com/office/powerpoint/2010/main" val="988072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38500" y="4093632"/>
            <a:ext cx="12870101" cy="2113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pt-PT" sz="7000" b="1" cap="all" dirty="0"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ACT</a:t>
            </a:r>
          </a:p>
          <a:p>
            <a:pPr marL="12065">
              <a:lnSpc>
                <a:spcPct val="100000"/>
              </a:lnSpc>
              <a:tabLst>
                <a:tab pos="85090" algn="l"/>
              </a:tabLst>
            </a:pPr>
            <a:r>
              <a:rPr lang="pt-PT" sz="3200" cap="all" dirty="0">
                <a:solidFill>
                  <a:srgbClr val="1A65FA"/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AUTORIDADE PARA AS CONDIÇÕES DE TRABALHO</a:t>
            </a:r>
            <a:r>
              <a:rPr lang="pt-PT" sz="3200" spc="-5" dirty="0">
                <a:solidFill>
                  <a:srgbClr val="010202"/>
                </a:solidFill>
                <a:latin typeface="Firme-Medium"/>
                <a:cs typeface="Firme-Medium"/>
              </a:rPr>
              <a:t> </a:t>
            </a:r>
          </a:p>
          <a:p>
            <a:pPr marL="622300" indent="-347663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Agendar atendimento presencial na ACT</a:t>
            </a:r>
          </a:p>
          <a:p>
            <a:pPr>
              <a:lnSpc>
                <a:spcPts val="3500"/>
              </a:lnSpc>
              <a:spcBef>
                <a:spcPts val="600"/>
              </a:spcBef>
              <a:spcAft>
                <a:spcPts val="600"/>
              </a:spcAft>
            </a:pPr>
            <a:endParaRPr lang="pt-PT" sz="3200" cap="all" dirty="0">
              <a:solidFill>
                <a:srgbClr val="1A65FA"/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Firme-Medium" panose="00000600000000000000" pitchFamily="2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871081" y="6360146"/>
            <a:ext cx="12042783" cy="2328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  <a:spcBef>
                <a:spcPts val="600"/>
              </a:spcBef>
              <a:spcAft>
                <a:spcPts val="600"/>
              </a:spcAft>
            </a:pPr>
            <a:r>
              <a:rPr lang="pt-PT" sz="7000" b="1" cap="all" dirty="0" err="1" smtClean="0"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Adene</a:t>
            </a:r>
            <a:endParaRPr lang="pt-PT" sz="7000" b="1" cap="all" dirty="0" smtClean="0"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Firme-Medium" panose="00000600000000000000" pitchFamily="2" charset="0"/>
            </a:endParaRPr>
          </a:p>
          <a:p>
            <a:pPr>
              <a:lnSpc>
                <a:spcPts val="3500"/>
              </a:lnSpc>
              <a:spcBef>
                <a:spcPts val="600"/>
              </a:spcBef>
              <a:spcAft>
                <a:spcPts val="600"/>
              </a:spcAft>
            </a:pPr>
            <a:r>
              <a:rPr lang="pt-PT" sz="3000" b="1" cap="all" dirty="0" smtClean="0"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 </a:t>
            </a:r>
            <a:r>
              <a:rPr lang="pt-PT" sz="3200" cap="all" dirty="0" smtClean="0">
                <a:solidFill>
                  <a:srgbClr val="1A65FA"/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Agência para a energia</a:t>
            </a:r>
          </a:p>
          <a:p>
            <a:pPr marL="622300" marR="5080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 smtClean="0">
                <a:latin typeface="Firme-Medium" panose="00000600000000000000" pitchFamily="2" charset="0"/>
              </a:rPr>
              <a:t>Consultar </a:t>
            </a:r>
            <a:r>
              <a:rPr lang="pt-PT" sz="3600" dirty="0">
                <a:latin typeface="Firme-Medium" panose="00000600000000000000" pitchFamily="2" charset="0"/>
              </a:rPr>
              <a:t>e mudar de tarifário de eletricidade e gás natural através do  poupa energia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99398" y="11478236"/>
            <a:ext cx="12208728" cy="4450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76538" indent="-2776538">
              <a:lnSpc>
                <a:spcPts val="3500"/>
              </a:lnSpc>
            </a:pPr>
            <a:r>
              <a:rPr lang="pt-PT" sz="7000" b="1" cap="small" dirty="0"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ADSE</a:t>
            </a:r>
          </a:p>
          <a:p>
            <a:pPr>
              <a:lnSpc>
                <a:spcPts val="3500"/>
              </a:lnSpc>
              <a:spcBef>
                <a:spcPts val="600"/>
              </a:spcBef>
              <a:spcAft>
                <a:spcPts val="600"/>
              </a:spcAft>
            </a:pPr>
            <a:r>
              <a:rPr lang="pt-PT" sz="3200" cap="all" dirty="0">
                <a:solidFill>
                  <a:srgbClr val="1A65FA"/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Instituto de Proteção e Assistência na Doença</a:t>
            </a:r>
          </a:p>
          <a:p>
            <a:pPr marL="622300" marR="5080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Alterar os dados do </a:t>
            </a:r>
            <a:r>
              <a:rPr lang="pt-PT" sz="3600" dirty="0" err="1">
                <a:latin typeface="Firme-Medium" panose="00000600000000000000" pitchFamily="2" charset="0"/>
              </a:rPr>
              <a:t>beneﬁciário</a:t>
            </a:r>
            <a:r>
              <a:rPr lang="pt-PT" sz="3600" dirty="0">
                <a:latin typeface="Firme-Medium" panose="00000600000000000000" pitchFamily="2" charset="0"/>
              </a:rPr>
              <a:t> da ADSE</a:t>
            </a:r>
          </a:p>
          <a:p>
            <a:pPr marL="622300" marR="5080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Pedir o reembolso de despesas de saúde à ADSE</a:t>
            </a:r>
          </a:p>
          <a:p>
            <a:pPr marL="622300" marR="5080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Consultar o estado dos pedidos de reembolso à ADSE</a:t>
            </a:r>
          </a:p>
          <a:p>
            <a:pPr marL="622300" marR="5080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Consultar os limites de utilização da ADSE</a:t>
            </a:r>
          </a:p>
          <a:p>
            <a:pPr marL="622300" marR="5080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Entregar os descontos à ADSE</a:t>
            </a:r>
          </a:p>
          <a:p>
            <a:pPr>
              <a:lnSpc>
                <a:spcPts val="3500"/>
              </a:lnSpc>
              <a:spcBef>
                <a:spcPts val="600"/>
              </a:spcBef>
              <a:spcAft>
                <a:spcPts val="600"/>
              </a:spcAft>
            </a:pPr>
            <a:endParaRPr lang="pt-PT" sz="3200" cap="all" dirty="0">
              <a:solidFill>
                <a:srgbClr val="1A65FA"/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Firme-Medium" panose="00000600000000000000" pitchFamily="2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B932E3-965C-5720-D81C-2DDC40B38A7F}"/>
              </a:ext>
            </a:extLst>
          </p:cNvPr>
          <p:cNvSpPr txBox="1"/>
          <p:nvPr/>
        </p:nvSpPr>
        <p:spPr>
          <a:xfrm>
            <a:off x="871081" y="9096450"/>
            <a:ext cx="12870101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PT" sz="7000" b="1" cap="all" dirty="0"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ADMINISTRAÇÃO LOCAL</a:t>
            </a:r>
          </a:p>
          <a:p>
            <a:r>
              <a:rPr lang="pt-PT" sz="3200" cap="all" dirty="0">
                <a:solidFill>
                  <a:srgbClr val="1A65FA"/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Câmara </a:t>
            </a:r>
            <a:r>
              <a:rPr lang="pt-PT" sz="3200" cap="all" dirty="0" smtClean="0">
                <a:solidFill>
                  <a:srgbClr val="1A65FA"/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Municipal</a:t>
            </a:r>
            <a:endParaRPr lang="pt-PT" sz="3200" cap="all" dirty="0">
              <a:solidFill>
                <a:srgbClr val="1A65FA"/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Firme-Medium" panose="00000600000000000000" pitchFamily="2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2F955E7-6F8F-0777-1B16-D782F5CC35FA}"/>
              </a:ext>
            </a:extLst>
          </p:cNvPr>
          <p:cNvSpPr txBox="1"/>
          <p:nvPr/>
        </p:nvSpPr>
        <p:spPr>
          <a:xfrm>
            <a:off x="1098154" y="16153234"/>
            <a:ext cx="12150795" cy="22518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ts val="3500"/>
              </a:lnSpc>
            </a:pPr>
            <a:r>
              <a:rPr lang="pt-PT" sz="7200" b="1" cap="all" dirty="0"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ARTE</a:t>
            </a:r>
          </a:p>
          <a:p>
            <a:pPr>
              <a:lnSpc>
                <a:spcPts val="3500"/>
              </a:lnSpc>
              <a:spcBef>
                <a:spcPts val="600"/>
              </a:spcBef>
              <a:spcAft>
                <a:spcPts val="600"/>
              </a:spcAft>
            </a:pPr>
            <a:r>
              <a:rPr lang="pt-PT" sz="4400" b="1" cap="all" dirty="0">
                <a:solidFill>
                  <a:srgbClr val="1A65FA"/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 </a:t>
            </a:r>
            <a:r>
              <a:rPr lang="pt-PT" sz="3200" cap="all" dirty="0">
                <a:solidFill>
                  <a:srgbClr val="1A65FA"/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Agência para a REFORMA TECNOLÓGICA DO ESTADO</a:t>
            </a:r>
          </a:p>
          <a:p>
            <a:pPr marL="622300" marR="5080" indent="-347663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Alterar a morada do cartão de cidadão</a:t>
            </a:r>
          </a:p>
          <a:p>
            <a:pPr marL="622300" marR="5080" indent="-347663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 smtClean="0">
                <a:latin typeface="Firme-Medium" panose="00000600000000000000" pitchFamily="2" charset="0"/>
              </a:rPr>
              <a:t>Ativar </a:t>
            </a:r>
            <a:r>
              <a:rPr lang="pt-PT" sz="3600" dirty="0">
                <a:latin typeface="Firme-Medium" panose="00000600000000000000" pitchFamily="2" charset="0"/>
              </a:rPr>
              <a:t>a chave móvel </a:t>
            </a:r>
            <a:r>
              <a:rPr lang="pt-PT" sz="3600" dirty="0" smtClean="0">
                <a:latin typeface="Firme-Medium" panose="00000600000000000000" pitchFamily="2" charset="0"/>
              </a:rPr>
              <a:t>digital</a:t>
            </a:r>
            <a:endParaRPr lang="pt-PT" sz="3600" dirty="0">
              <a:latin typeface="Firme-Medium" panose="00000600000000000000" pitchFamily="2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E81E3C6A-8DE4-54D0-811E-E05F62EEB546}"/>
              </a:ext>
            </a:extLst>
          </p:cNvPr>
          <p:cNvSpPr txBox="1"/>
          <p:nvPr/>
        </p:nvSpPr>
        <p:spPr>
          <a:xfrm>
            <a:off x="1098154" y="19098418"/>
            <a:ext cx="12672885" cy="2251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pt-PT" sz="7000" b="1" cap="all" dirty="0"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ANSR</a:t>
            </a:r>
          </a:p>
          <a:p>
            <a:pPr>
              <a:lnSpc>
                <a:spcPts val="3500"/>
              </a:lnSpc>
              <a:spcBef>
                <a:spcPts val="600"/>
              </a:spcBef>
              <a:spcAft>
                <a:spcPts val="600"/>
              </a:spcAft>
            </a:pPr>
            <a:r>
              <a:rPr lang="pt-PT" sz="3200" cap="all" dirty="0"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 </a:t>
            </a:r>
            <a:r>
              <a:rPr lang="pt-BR" sz="3200" cap="all" dirty="0">
                <a:solidFill>
                  <a:srgbClr val="1A65FA"/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AUTORIDADE NACIONAL DE SEGURANÇA RODOVIÁRIA</a:t>
            </a:r>
            <a:endParaRPr lang="pt-PT" sz="3200" cap="all" dirty="0">
              <a:solidFill>
                <a:srgbClr val="1A65FA"/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Firme-Medium" panose="00000600000000000000" pitchFamily="2" charset="0"/>
            </a:endParaRPr>
          </a:p>
          <a:p>
            <a:pPr marL="622300" marR="5080" lvl="1" indent="-347663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BR" sz="3600" dirty="0">
                <a:latin typeface="Firme-Medium" panose="00000600000000000000" pitchFamily="2" charset="0"/>
              </a:rPr>
              <a:t>Consultar os pontos da carta de condução </a:t>
            </a:r>
          </a:p>
          <a:p>
            <a:pPr marL="622300" marR="5080" lvl="1" indent="-347663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BR" sz="3600" dirty="0">
                <a:latin typeface="Firme-Medium" panose="00000600000000000000" pitchFamily="2" charset="0"/>
              </a:rPr>
              <a:t>Consultar o histórico de contraordenações rodoviárias </a:t>
            </a:r>
            <a:endParaRPr lang="pt-PT" sz="3600" dirty="0">
              <a:latin typeface="Firme-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876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7000">
        <p:fade/>
      </p:transition>
    </mc:Choice>
    <mc:Fallback xmlns="">
      <p:transition spd="med" advClick="0" advTm="7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F52E431C-A797-58F4-D568-1A1D349832B1}"/>
              </a:ext>
            </a:extLst>
          </p:cNvPr>
          <p:cNvSpPr txBox="1"/>
          <p:nvPr/>
        </p:nvSpPr>
        <p:spPr>
          <a:xfrm>
            <a:off x="594098" y="4199906"/>
            <a:ext cx="12039995" cy="3359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pt-PT" sz="7000" b="1" cap="all" dirty="0"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CGA </a:t>
            </a:r>
          </a:p>
          <a:p>
            <a:pPr>
              <a:lnSpc>
                <a:spcPts val="3500"/>
              </a:lnSpc>
              <a:spcBef>
                <a:spcPts val="600"/>
              </a:spcBef>
              <a:spcAft>
                <a:spcPts val="600"/>
              </a:spcAft>
            </a:pPr>
            <a:r>
              <a:rPr lang="pt-PT" sz="3200" cap="all" dirty="0">
                <a:solidFill>
                  <a:srgbClr val="1A65FA"/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caixa Geral de Aposentações</a:t>
            </a:r>
          </a:p>
          <a:p>
            <a:pPr marL="622300" marR="5080" lvl="1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Criar e gerir conta na CGA direta</a:t>
            </a:r>
          </a:p>
          <a:p>
            <a:pPr marL="622300" marR="5080" lvl="1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Alterar dados de subscritor na CGA</a:t>
            </a:r>
          </a:p>
          <a:p>
            <a:pPr marL="622300" marR="5080" lvl="1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Consultar recibos de pagamento de pensão da CGA</a:t>
            </a:r>
          </a:p>
          <a:p>
            <a:pPr marL="622300" marR="5080" lvl="1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Pedir a declaração para efeitos de IRS da CGA</a:t>
            </a:r>
          </a:p>
        </p:txBody>
      </p:sp>
      <p:sp>
        <p:nvSpPr>
          <p:cNvPr id="7" name="Retângulo 6"/>
          <p:cNvSpPr/>
          <p:nvPr/>
        </p:nvSpPr>
        <p:spPr>
          <a:xfrm>
            <a:off x="810122" y="8304362"/>
            <a:ext cx="12248708" cy="2805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3500"/>
              </a:lnSpc>
            </a:pPr>
            <a:r>
              <a:rPr lang="pt-PT" sz="7000" b="1" cap="all" dirty="0"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IMT </a:t>
            </a:r>
          </a:p>
          <a:p>
            <a:pPr lvl="0">
              <a:lnSpc>
                <a:spcPts val="3500"/>
              </a:lnSpc>
              <a:spcBef>
                <a:spcPts val="600"/>
              </a:spcBef>
              <a:spcAft>
                <a:spcPts val="600"/>
              </a:spcAft>
            </a:pPr>
            <a:r>
              <a:rPr lang="pt-PT" sz="3200" cap="all" dirty="0">
                <a:solidFill>
                  <a:srgbClr val="1A65FA"/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INSTITUTO DA MOBILIDADE E DOS TRANSPORTES</a:t>
            </a:r>
          </a:p>
          <a:p>
            <a:pPr marL="622300" marR="5080" lvl="1" indent="-347663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Renovar a carta de condução</a:t>
            </a:r>
          </a:p>
          <a:p>
            <a:pPr marL="622300" marR="5080" lvl="1" indent="-347663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Pedir a 2ª via da carta de condução</a:t>
            </a:r>
          </a:p>
          <a:p>
            <a:pPr marL="622300" marR="5080" lvl="1" indent="-347663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Substituir a carta de condução</a:t>
            </a:r>
            <a:endParaRPr lang="pt-PT" sz="3200" dirty="0">
              <a:solidFill>
                <a:srgbClr val="1A65FA"/>
              </a:solidFill>
              <a:latin typeface="Firme-Medium" panose="00000600000000000000" pitchFamily="2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5ABE659-255D-D25F-830A-623B61603FA3}"/>
              </a:ext>
            </a:extLst>
          </p:cNvPr>
          <p:cNvSpPr txBox="1"/>
          <p:nvPr/>
        </p:nvSpPr>
        <p:spPr>
          <a:xfrm>
            <a:off x="810123" y="15649178"/>
            <a:ext cx="11161240" cy="2251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pt-PT" sz="7000" b="1" cap="all" dirty="0"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SPMS </a:t>
            </a:r>
          </a:p>
          <a:p>
            <a:pPr>
              <a:lnSpc>
                <a:spcPts val="3500"/>
              </a:lnSpc>
              <a:spcBef>
                <a:spcPts val="600"/>
              </a:spcBef>
              <a:spcAft>
                <a:spcPts val="600"/>
              </a:spcAft>
            </a:pPr>
            <a:r>
              <a:rPr lang="pt-PT" sz="3200" cap="all" dirty="0">
                <a:solidFill>
                  <a:srgbClr val="1A65FA"/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Serviços partilhados do Ministério da Saúde</a:t>
            </a:r>
          </a:p>
          <a:p>
            <a:pPr marL="622300" marR="5080" lvl="1" indent="-347663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Marcar ou cancelar pedido de consulta</a:t>
            </a:r>
          </a:p>
          <a:p>
            <a:pPr marL="622300" marR="5080" lvl="1" indent="-347663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Colocar pedido de isenção de taxas </a:t>
            </a:r>
            <a:r>
              <a:rPr lang="pt-PT" sz="3600" dirty="0" smtClean="0">
                <a:latin typeface="Firme-Medium" panose="00000600000000000000" pitchFamily="2" charset="0"/>
              </a:rPr>
              <a:t>moderadoras</a:t>
            </a:r>
            <a:endParaRPr lang="pt-PT" sz="3600" dirty="0">
              <a:latin typeface="Firme-Medium" panose="00000600000000000000" pitchFamily="2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717117" y="11976770"/>
            <a:ext cx="12907466" cy="2757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pt-PT" sz="7000" b="1" cap="all" dirty="0"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ISS </a:t>
            </a:r>
            <a:r>
              <a:rPr lang="pt-PT" sz="3200" cap="all" dirty="0" smtClean="0">
                <a:solidFill>
                  <a:srgbClr val="1A65FA"/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Instituto </a:t>
            </a:r>
            <a:r>
              <a:rPr lang="pt-PT" sz="3200" cap="all" dirty="0">
                <a:solidFill>
                  <a:srgbClr val="1A65FA"/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Firme-Medium" panose="00000600000000000000" pitchFamily="2" charset="0"/>
              </a:rPr>
              <a:t>da segurança Social</a:t>
            </a:r>
            <a:endParaRPr lang="pt-PT" sz="3200" b="1" cap="small" dirty="0">
              <a:solidFill>
                <a:srgbClr val="1A65FA"/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Firme-Medium" panose="00000600000000000000" pitchFamily="2" charset="0"/>
            </a:endParaRPr>
          </a:p>
          <a:p>
            <a:pPr marL="622300" marR="5080" lvl="1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Agendar o atendimento presencial na segurança social</a:t>
            </a:r>
          </a:p>
          <a:p>
            <a:pPr marL="622300" marR="5080" lvl="1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Pedir o cartão europeu de seguro de </a:t>
            </a:r>
            <a:r>
              <a:rPr lang="pt-PT" sz="3600" dirty="0" smtClean="0">
                <a:latin typeface="Firme-Medium" panose="00000600000000000000" pitchFamily="2" charset="0"/>
              </a:rPr>
              <a:t>doença </a:t>
            </a:r>
            <a:r>
              <a:rPr lang="pt-PT" sz="3200" dirty="0" smtClean="0">
                <a:latin typeface="Firme-Medium" panose="00000600000000000000" pitchFamily="2" charset="0"/>
              </a:rPr>
              <a:t>(via Seg. Social direta)</a:t>
            </a:r>
            <a:endParaRPr lang="pt-PT" sz="3200" dirty="0">
              <a:latin typeface="Firme-Medium" panose="00000600000000000000" pitchFamily="2" charset="0"/>
            </a:endParaRPr>
          </a:p>
          <a:p>
            <a:pPr marL="622300" marR="5080" lvl="1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>
                <a:latin typeface="Firme-Medium" panose="00000600000000000000" pitchFamily="2" charset="0"/>
              </a:rPr>
              <a:t>Aceder a formulários e guias práticos da segurança social</a:t>
            </a:r>
          </a:p>
          <a:p>
            <a:pPr marL="622300" marR="5080" lvl="1" indent="-34766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pt-PT" sz="3600" dirty="0" smtClean="0">
                <a:latin typeface="Firme-Medium" panose="00000600000000000000" pitchFamily="2" charset="0"/>
              </a:rPr>
              <a:t>Segurança </a:t>
            </a:r>
            <a:r>
              <a:rPr lang="pt-PT" sz="3600" dirty="0">
                <a:latin typeface="Firme-Medium" panose="00000600000000000000" pitchFamily="2" charset="0"/>
              </a:rPr>
              <a:t>social direta – apoiar o cidadão na consulta à SSD</a:t>
            </a:r>
            <a:endParaRPr lang="pt-PT" sz="3200" cap="all" dirty="0">
              <a:solidFill>
                <a:srgbClr val="1A65FA"/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Firme-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8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9000">
        <p:fade/>
      </p:transition>
    </mc:Choice>
    <mc:Fallback xmlns="">
      <p:transition spd="med" advClick="0" advTm="9000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2A5143D8FE9B74F90B157BB81A43ECD" ma:contentTypeVersion="15" ma:contentTypeDescription="Criar um novo documento." ma:contentTypeScope="" ma:versionID="7bfcf92a5764f07474895c04583c46b7">
  <xsd:schema xmlns:xsd="http://www.w3.org/2001/XMLSchema" xmlns:xs="http://www.w3.org/2001/XMLSchema" xmlns:p="http://schemas.microsoft.com/office/2006/metadata/properties" xmlns:ns2="7aa8dd40-b8ac-43cb-b69f-a19a3c0c67d6" xmlns:ns3="ae4f4f1a-bbd1-453d-8aea-a0c188014ac2" targetNamespace="http://schemas.microsoft.com/office/2006/metadata/properties" ma:root="true" ma:fieldsID="494e777b8cc36377a2ee446cb7951b26" ns2:_="" ns3:_="">
    <xsd:import namespace="7aa8dd40-b8ac-43cb-b69f-a19a3c0c67d6"/>
    <xsd:import namespace="ae4f4f1a-bbd1-453d-8aea-a0c188014ac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img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a8dd40-b8ac-43cb-b69f-a19a3c0c67d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Etiquetas de Imagem" ma:readOnly="false" ma:fieldId="{5cf76f15-5ced-4ddc-b409-7134ff3c332f}" ma:taxonomyMulti="true" ma:sspId="7cd6e787-02e6-4ff6-b180-d7057b2b8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img" ma:index="11" nillable="true" ma:displayName="img" ma:format="Thumbnail" ma:internalName="img">
      <xsd:simpleType>
        <xsd:restriction base="dms:Unknown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f4f1a-bbd1-453d-8aea-a0c188014ac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cf297178-9f20-47de-9ecc-93affe929bcc}" ma:internalName="TaxCatchAll" ma:showField="CatchAllData" ma:web="ae4f4f1a-bbd1-453d-8aea-a0c188014a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a8dd40-b8ac-43cb-b69f-a19a3c0c67d6">
      <Terms xmlns="http://schemas.microsoft.com/office/infopath/2007/PartnerControls"/>
    </lcf76f155ced4ddcb4097134ff3c332f>
    <TaxCatchAll xmlns="ae4f4f1a-bbd1-453d-8aea-a0c188014ac2" xsi:nil="true"/>
    <img xmlns="7aa8dd40-b8ac-43cb-b69f-a19a3c0c67d6" xsi:nil="true"/>
  </documentManagement>
</p:properties>
</file>

<file path=customXml/itemProps1.xml><?xml version="1.0" encoding="utf-8"?>
<ds:datastoreItem xmlns:ds="http://schemas.openxmlformats.org/officeDocument/2006/customXml" ds:itemID="{9A6510A9-EEE6-422B-887A-8F3528EFE7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BD380C-46AF-4F01-BCD6-E73A284A46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a8dd40-b8ac-43cb-b69f-a19a3c0c67d6"/>
    <ds:schemaRef ds:uri="ae4f4f1a-bbd1-453d-8aea-a0c188014a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3B67C7-855A-4A02-A02A-6F122BA2A7BF}">
  <ds:schemaRefs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7aa8dd40-b8ac-43cb-b69f-a19a3c0c67d6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ae4f4f1a-bbd1-453d-8aea-a0c188014ac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3243</TotalTime>
  <Words>256</Words>
  <Application>Microsoft Office PowerPoint</Application>
  <PresentationFormat>Personalizados</PresentationFormat>
  <Paragraphs>47</Paragraphs>
  <Slides>3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Firme-Bold</vt:lpstr>
      <vt:lpstr>Firme-Medium</vt:lpstr>
      <vt:lpstr>Calibri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isabel antonio</dc:creator>
  <cp:lastModifiedBy>Patricia Martins</cp:lastModifiedBy>
  <cp:revision>320</cp:revision>
  <cp:lastPrinted>2025-10-14T13:55:22Z</cp:lastPrinted>
  <dcterms:created xsi:type="dcterms:W3CDTF">2017-07-10T09:46:15Z</dcterms:created>
  <dcterms:modified xsi:type="dcterms:W3CDTF">2025-10-14T13:56:13Z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0x01010042A5143D8FE9B74F90B157BB81A43ECD</vt:lpwstr>
  </property>
  <property fmtid="{D5CDD505-2E9C-101B-9397-08002B2CF9AE}" pid="3" name="Order">
    <vt:r8>1967800</vt:r8>
  </property>
  <property fmtid="{D5CDD505-2E9C-101B-9397-08002B2CF9AE}" pid="4" name="MediaServiceImageTags">
    <vt:lpwstr/>
  </property>
</Properties>
</file>